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«Новая драма» в западноевропейской драматургии на  рубеже </a:t>
            </a:r>
            <a:r>
              <a:rPr lang="en-US" dirty="0" smtClean="0"/>
              <a:t>XIX – XX </a:t>
            </a:r>
            <a:r>
              <a:rPr lang="ru-RU" dirty="0" smtClean="0"/>
              <a:t>веков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Представители:</a:t>
            </a:r>
          </a:p>
          <a:p>
            <a:pPr algn="just"/>
            <a:r>
              <a:rPr lang="ru-RU" sz="2000" dirty="0" smtClean="0">
                <a:latin typeface="Book Antiqua" panose="02040602050305030304" pitchFamily="18" charset="0"/>
              </a:rPr>
              <a:t>Генрик Ибсен – «драма идей» («Кукольный дом»)</a:t>
            </a:r>
            <a:endParaRPr lang="ru-RU" sz="2000" dirty="0">
              <a:latin typeface="Book Antiqua" panose="02040602050305030304" pitchFamily="18" charset="0"/>
            </a:endParaRPr>
          </a:p>
          <a:p>
            <a:pPr algn="just"/>
            <a:r>
              <a:rPr lang="ru-RU" sz="2000" dirty="0" smtClean="0">
                <a:latin typeface="Book Antiqua" panose="02040602050305030304" pitchFamily="18" charset="0"/>
              </a:rPr>
              <a:t>Бернард Шоу – «драма-дискуссия» («</a:t>
            </a:r>
            <a:r>
              <a:rPr lang="ru-RU" sz="2000" dirty="0" err="1" smtClean="0">
                <a:latin typeface="Book Antiqua" panose="02040602050305030304" pitchFamily="18" charset="0"/>
              </a:rPr>
              <a:t>Пигмалион</a:t>
            </a:r>
            <a:r>
              <a:rPr lang="ru-RU" sz="2000" dirty="0" smtClean="0">
                <a:latin typeface="Book Antiqua" panose="02040602050305030304" pitchFamily="18" charset="0"/>
              </a:rPr>
              <a:t>»)</a:t>
            </a:r>
          </a:p>
          <a:p>
            <a:pPr algn="just"/>
            <a:r>
              <a:rPr lang="ru-RU" sz="2000" dirty="0" smtClean="0">
                <a:latin typeface="Book Antiqua" panose="02040602050305030304" pitchFamily="18" charset="0"/>
              </a:rPr>
              <a:t>Морис Метерлинк – «театр молчания», символистская драма («Непрошенная», «Слепые», «Синяя птица»)</a:t>
            </a:r>
          </a:p>
          <a:p>
            <a:pPr algn="just"/>
            <a:r>
              <a:rPr lang="ru-RU" sz="2000" dirty="0" smtClean="0">
                <a:latin typeface="Book Antiqua" panose="02040602050305030304" pitchFamily="18" charset="0"/>
              </a:rPr>
              <a:t> Оскар Уайльд – «театр парадоксов» (драма «</a:t>
            </a:r>
            <a:r>
              <a:rPr lang="ru-RU" sz="2000" dirty="0" err="1" smtClean="0">
                <a:latin typeface="Book Antiqua" panose="02040602050305030304" pitchFamily="18" charset="0"/>
              </a:rPr>
              <a:t>Саломея</a:t>
            </a:r>
            <a:r>
              <a:rPr lang="ru-RU" sz="2000" dirty="0" smtClean="0">
                <a:latin typeface="Book Antiqua" panose="02040602050305030304" pitchFamily="18" charset="0"/>
              </a:rPr>
              <a:t>», комедии «Веер леди </a:t>
            </a:r>
            <a:r>
              <a:rPr lang="ru-RU" sz="2000" dirty="0" err="1" smtClean="0">
                <a:latin typeface="Book Antiqua" panose="02040602050305030304" pitchFamily="18" charset="0"/>
              </a:rPr>
              <a:t>Уиндермир</a:t>
            </a:r>
            <a:r>
              <a:rPr lang="ru-RU" sz="2000" dirty="0" smtClean="0">
                <a:latin typeface="Book Antiqua" panose="02040602050305030304" pitchFamily="18" charset="0"/>
              </a:rPr>
              <a:t>», «Как важно быть серьезным», «Идеальный муж»)</a:t>
            </a:r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1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624110"/>
            <a:ext cx="8915400" cy="12808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Художественные особенности 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«новой драмы»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«Новая драма» начинается с реализма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Восприняла множество разнообразных художественных явлений и течений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Внутренний мир человека становится мерой философских, социальных и нравственных проблем бытия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Реформирование пространства театральной сцены</a:t>
            </a:r>
          </a:p>
          <a:p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14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/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Бернард Шоу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Комедия «</a:t>
            </a:r>
            <a:r>
              <a:rPr lang="ru-RU" sz="2000" dirty="0" err="1" smtClean="0">
                <a:latin typeface="Book Antiqua" panose="02040602050305030304" pitchFamily="18" charset="0"/>
              </a:rPr>
              <a:t>Пигмалион</a:t>
            </a:r>
            <a:r>
              <a:rPr lang="ru-RU" sz="2000" dirty="0" smtClean="0">
                <a:latin typeface="Book Antiqua" panose="02040602050305030304" pitchFamily="18" charset="0"/>
              </a:rPr>
              <a:t>»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Проблематика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Переосмысление античного мифа о </a:t>
            </a:r>
            <a:r>
              <a:rPr lang="ru-RU" sz="2000" dirty="0" err="1" smtClean="0">
                <a:latin typeface="Book Antiqua" panose="02040602050305030304" pitchFamily="18" charset="0"/>
              </a:rPr>
              <a:t>Пигмалионе</a:t>
            </a:r>
            <a:r>
              <a:rPr lang="ru-RU" sz="2000" dirty="0" smtClean="0">
                <a:latin typeface="Book Antiqua" panose="02040602050305030304" pitchFamily="18" charset="0"/>
              </a:rPr>
              <a:t> и Галатее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Смещение с социальных проблем на эстетические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Человек – это то, что он говорит, его речевая деятельность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Профессор фонетики Генри Хиггинс – носитель концепции связи человека и его речи в комедии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Результаты педагогического эксперимента в пьесе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Развитие образа </a:t>
            </a:r>
            <a:r>
              <a:rPr lang="ru-RU" sz="2000" dirty="0" err="1" smtClean="0">
                <a:latin typeface="Book Antiqua" panose="02040602050305030304" pitchFamily="18" charset="0"/>
              </a:rPr>
              <a:t>Элизы</a:t>
            </a:r>
            <a:r>
              <a:rPr lang="ru-RU" sz="2000" dirty="0" smtClean="0">
                <a:latin typeface="Book Antiqua" panose="02040602050305030304" pitchFamily="18" charset="0"/>
              </a:rPr>
              <a:t> на протяжении всего действия в пьесе</a:t>
            </a:r>
          </a:p>
          <a:p>
            <a:endParaRPr lang="ru-RU" sz="2000" dirty="0" smtClean="0">
              <a:latin typeface="Book Antiqua" panose="02040602050305030304" pitchFamily="18" charset="0"/>
            </a:endParaRPr>
          </a:p>
          <a:p>
            <a:endParaRPr lang="ru-RU" sz="2000" dirty="0" smtClean="0">
              <a:latin typeface="Book Antiqua" panose="02040602050305030304" pitchFamily="18" charset="0"/>
            </a:endParaRPr>
          </a:p>
          <a:p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Символистская драма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Мориса Метерлинка</a:t>
            </a:r>
            <a:r>
              <a:rPr lang="ru-RU" sz="2000" dirty="0">
                <a:latin typeface="Book Antiqua" panose="02040602050305030304" pitchFamily="18" charset="0"/>
              </a:rPr>
              <a:t/>
            </a:r>
            <a:br>
              <a:rPr lang="ru-RU" sz="2000" dirty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Драма-феерия «Синяя птица»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«Синяя птица» – притча о счастье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В пьесе около 70 действующих лиц (люди, животные, одушевленные предметы)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Главные персонажи – дети, способные понять истинную сущность вещей  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Реалистические сцены чередуются с фантастическими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«Вечный» образ Синей птицы символичен – это счастье, истина, высшее значение бытия</a:t>
            </a:r>
          </a:p>
          <a:p>
            <a:pPr marL="0" indent="0">
              <a:buNone/>
            </a:pPr>
            <a:r>
              <a:rPr lang="ru-RU" sz="2000" dirty="0" smtClean="0">
                <a:latin typeface="Book Antiqua" panose="02040602050305030304" pitchFamily="18" charset="0"/>
              </a:rPr>
              <a:t>   </a:t>
            </a:r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7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Book Antiqua" panose="02040602050305030304" pitchFamily="18" charset="0"/>
              </a:rPr>
              <a:t>«Театр парадоксов»</a:t>
            </a:r>
            <a:br>
              <a:rPr lang="ru-RU" sz="2000" dirty="0" smtClean="0">
                <a:latin typeface="Book Antiqua" panose="02040602050305030304" pitchFamily="18" charset="0"/>
              </a:rPr>
            </a:br>
            <a:r>
              <a:rPr lang="ru-RU" sz="2000" dirty="0" smtClean="0">
                <a:latin typeface="Book Antiqua" panose="02040602050305030304" pitchFamily="18" charset="0"/>
              </a:rPr>
              <a:t>Оскара Уайльда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Book Antiqua" panose="02040602050305030304" pitchFamily="18" charset="0"/>
              </a:rPr>
              <a:t>Драматические коллизии в пьесах развёртываются в светской среде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Конфликты пьес обретают глубокий социальный смысл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Тонкий, проницательный психологизм в создании образов</a:t>
            </a:r>
          </a:p>
          <a:p>
            <a:r>
              <a:rPr lang="ru-RU" sz="2000" dirty="0" smtClean="0">
                <a:latin typeface="Book Antiqua" panose="02040602050305030304" pitchFamily="18" charset="0"/>
              </a:rPr>
              <a:t>Искусство живого, иронического, остроумного диалога</a:t>
            </a:r>
            <a:endParaRPr lang="ru-RU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2500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256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Century Gothic</vt:lpstr>
      <vt:lpstr>Wingdings 3</vt:lpstr>
      <vt:lpstr>Легкий дым</vt:lpstr>
      <vt:lpstr>«Новая драма» в западноевропейской драматургии на  рубеже XIX – XX веков</vt:lpstr>
      <vt:lpstr>Художественные особенности  «новой драмы»</vt:lpstr>
      <vt:lpstr> Бернард Шоу Комедия «Пигмалион» Проблематика</vt:lpstr>
      <vt:lpstr>Символистская драма Мориса Метерлинка Драма-феерия «Синяя птица»</vt:lpstr>
      <vt:lpstr>«Театр парадоксов» Оскара Уайльда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</cp:revision>
  <dcterms:created xsi:type="dcterms:W3CDTF">2020-04-14T08:58:10Z</dcterms:created>
  <dcterms:modified xsi:type="dcterms:W3CDTF">2020-04-14T10:01:15Z</dcterms:modified>
</cp:coreProperties>
</file>